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7813" r:id="rId2"/>
    <p:sldId id="259" r:id="rId3"/>
    <p:sldId id="264" r:id="rId4"/>
    <p:sldId id="7814" r:id="rId5"/>
    <p:sldId id="7788" r:id="rId6"/>
    <p:sldId id="7822" r:id="rId7"/>
    <p:sldId id="7816" r:id="rId8"/>
    <p:sldId id="7818" r:id="rId9"/>
    <p:sldId id="7817" r:id="rId10"/>
    <p:sldId id="7821" r:id="rId11"/>
    <p:sldId id="7819" r:id="rId12"/>
    <p:sldId id="7820" r:id="rId13"/>
    <p:sldId id="7823" r:id="rId14"/>
  </p:sldIdLst>
  <p:sldSz cx="18288000" cy="10287000"/>
  <p:notesSz cx="6858000" cy="9144000"/>
  <p:embeddedFontLst>
    <p:embeddedFont>
      <p:font typeface="Amazon Ember" panose="020B0603020204020204" pitchFamily="34" charset="0"/>
      <p:regular r:id="rId16"/>
      <p:bold r:id="rId17"/>
      <p:italic r:id="rId18"/>
      <p:boldItalic r:id="rId19"/>
    </p:embeddedFont>
    <p:embeddedFont>
      <p:font typeface="Amazon Ember Light" panose="020B0403020204020204" pitchFamily="34" charset="0"/>
      <p:regular r:id="rId20"/>
      <p:italic r:id="rId21"/>
    </p:embeddedFont>
    <p:embeddedFont>
      <p:font typeface="Amazon Ember Medium" panose="020B0603020204020204" pitchFamily="34" charset="0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3" autoAdjust="0"/>
    <p:restoredTop sz="94694" autoAdjust="0"/>
  </p:normalViewPr>
  <p:slideViewPr>
    <p:cSldViewPr>
      <p:cViewPr varScale="1">
        <p:scale>
          <a:sx n="109" d="100"/>
          <a:sy n="109" d="100"/>
        </p:scale>
        <p:origin x="151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7F760-4E63-5D47-9D53-A4BF57647E4A}" type="datetimeFigureOut">
              <a:rPr lang="en-PL" smtClean="0"/>
              <a:t>23/01/2023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54DFC-B234-8F4E-BE87-86449C126047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023075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C38741-9F4B-CC14-080D-D5D106430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1" t="14063" r="26829" b="15625"/>
          <a:stretch/>
        </p:blipFill>
        <p:spPr>
          <a:xfrm>
            <a:off x="990600" y="2106662"/>
            <a:ext cx="37338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5A47B8-71E1-21AF-AC45-8E4FFE8D06CD}"/>
              </a:ext>
            </a:extLst>
          </p:cNvPr>
          <p:cNvSpPr txBox="1"/>
          <p:nvPr/>
        </p:nvSpPr>
        <p:spPr>
          <a:xfrm>
            <a:off x="5410200" y="3543300"/>
            <a:ext cx="13487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L" sz="4800" dirty="0"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Polacy nie gęsi, iż swój język mają </a:t>
            </a:r>
          </a:p>
          <a:p>
            <a:r>
              <a:rPr lang="en-PL" sz="4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Czyli telefoniczna sekretarka do tworzenia </a:t>
            </a:r>
          </a:p>
          <a:p>
            <a:r>
              <a:rPr lang="en-PL" sz="4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serwerów w chmurze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CFCF6-CB3B-2CCB-B38E-2247ED00FD3B}"/>
              </a:ext>
            </a:extLst>
          </p:cNvPr>
          <p:cNvSpPr txBox="1"/>
          <p:nvPr/>
        </p:nvSpPr>
        <p:spPr>
          <a:xfrm>
            <a:off x="771041" y="8267700"/>
            <a:ext cx="13487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L" sz="2800" dirty="0"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Tomasz Stachlewski</a:t>
            </a:r>
          </a:p>
          <a:p>
            <a:r>
              <a:rPr lang="en-PL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Head of Technology, AWS</a:t>
            </a:r>
          </a:p>
        </p:txBody>
      </p:sp>
    </p:spTree>
    <p:extLst>
      <p:ext uri="{BB962C8B-B14F-4D97-AF65-F5344CB8AC3E}">
        <p14:creationId xmlns:p14="http://schemas.microsoft.com/office/powerpoint/2010/main" val="2109403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3">
            <a:extLst>
              <a:ext uri="{FF2B5EF4-FFF2-40B4-BE49-F238E27FC236}">
                <a16:creationId xmlns:a16="http://schemas.microsoft.com/office/drawing/2014/main" id="{B84E799D-47C1-E8CD-66A9-8AB87FD5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665" y="3649537"/>
            <a:ext cx="759600" cy="75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5F97E8-2868-17FF-B716-298F0D1A80EA}"/>
              </a:ext>
            </a:extLst>
          </p:cNvPr>
          <p:cNvSpPr txBox="1"/>
          <p:nvPr/>
        </p:nvSpPr>
        <p:spPr>
          <a:xfrm>
            <a:off x="4855426" y="4495800"/>
            <a:ext cx="2192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Lex</a:t>
            </a:r>
          </a:p>
          <a:p>
            <a:pPr algn="ctr"/>
            <a:r>
              <a:rPr lang="en-PL" i="1" dirty="0"/>
              <a:t>Tworzyciel Serwerów </a:t>
            </a:r>
          </a:p>
          <a:p>
            <a:pPr algn="ctr"/>
            <a:r>
              <a:rPr lang="en-PL" i="1" dirty="0"/>
              <a:t>(Chatbot)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E9981D2-03B7-35A8-D849-414ACDCB2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211256" y="3790679"/>
            <a:ext cx="725658" cy="70512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7E4D02-47D7-BF89-91F1-D4AF3485644F}"/>
              </a:ext>
            </a:extLst>
          </p:cNvPr>
          <p:cNvCxnSpPr>
            <a:cxnSpLocks/>
          </p:cNvCxnSpPr>
          <p:nvPr/>
        </p:nvCxnSpPr>
        <p:spPr>
          <a:xfrm>
            <a:off x="4170028" y="4020612"/>
            <a:ext cx="10322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198A409-4812-6F09-8B9F-DABAF8A5A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5665" y="925719"/>
            <a:ext cx="759600" cy="75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54F36A-7C4E-34E1-33E6-BC8F4A4D9226}"/>
              </a:ext>
            </a:extLst>
          </p:cNvPr>
          <p:cNvSpPr txBox="1"/>
          <p:nvPr/>
        </p:nvSpPr>
        <p:spPr>
          <a:xfrm>
            <a:off x="5222561" y="1681087"/>
            <a:ext cx="154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Polly</a:t>
            </a:r>
          </a:p>
          <a:p>
            <a:pPr algn="ctr"/>
            <a:r>
              <a:rPr lang="en-PL" i="1" dirty="0"/>
              <a:t>Text-to-Speech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EB52-7ADA-39EF-D471-4A007706D9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68444" y="2912546"/>
            <a:ext cx="10322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F72AA76C-4B08-1148-3A25-BCE5724E2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77200" y="3619500"/>
            <a:ext cx="762000" cy="76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7FDDB8-030C-4A89-4B7E-11F93EC00BAF}"/>
              </a:ext>
            </a:extLst>
          </p:cNvPr>
          <p:cNvSpPr txBox="1"/>
          <p:nvPr/>
        </p:nvSpPr>
        <p:spPr>
          <a:xfrm>
            <a:off x="7388363" y="4381500"/>
            <a:ext cx="2139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Lambda</a:t>
            </a:r>
          </a:p>
          <a:p>
            <a:pPr algn="ctr"/>
            <a:r>
              <a:rPr lang="en-PL" i="1" dirty="0"/>
              <a:t>Tworzyciel Serwerów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FE4DE8-5898-2477-1D57-D43B641379BE}"/>
              </a:ext>
            </a:extLst>
          </p:cNvPr>
          <p:cNvCxnSpPr>
            <a:cxnSpLocks/>
          </p:cNvCxnSpPr>
          <p:nvPr/>
        </p:nvCxnSpPr>
        <p:spPr>
          <a:xfrm>
            <a:off x="6670361" y="4029337"/>
            <a:ext cx="10322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Graphic 17">
            <a:extLst>
              <a:ext uri="{FF2B5EF4-FFF2-40B4-BE49-F238E27FC236}">
                <a16:creationId xmlns:a16="http://schemas.microsoft.com/office/drawing/2014/main" id="{564BB48D-8D21-4BA4-CCFF-D139141E3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5636711" y="6825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2183585-464A-8917-E817-EC004E328896}"/>
              </a:ext>
            </a:extLst>
          </p:cNvPr>
          <p:cNvGrpSpPr/>
          <p:nvPr/>
        </p:nvGrpSpPr>
        <p:grpSpPr>
          <a:xfrm>
            <a:off x="3427391" y="6790787"/>
            <a:ext cx="896411" cy="955597"/>
            <a:chOff x="2362199" y="5319746"/>
            <a:chExt cx="896411" cy="95559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5BA11AD-A89B-E383-B135-653BA4B97F08}"/>
                </a:ext>
              </a:extLst>
            </p:cNvPr>
            <p:cNvGrpSpPr/>
            <p:nvPr/>
          </p:nvGrpSpPr>
          <p:grpSpPr>
            <a:xfrm>
              <a:off x="2362199" y="5319746"/>
              <a:ext cx="896411" cy="955597"/>
              <a:chOff x="2362199" y="5319746"/>
              <a:chExt cx="896411" cy="955597"/>
            </a:xfrm>
          </p:grpSpPr>
          <p:pic>
            <p:nvPicPr>
              <p:cNvPr id="17" name="Picture 28">
                <a:extLst>
                  <a:ext uri="{FF2B5EF4-FFF2-40B4-BE49-F238E27FC236}">
                    <a16:creationId xmlns:a16="http://schemas.microsoft.com/office/drawing/2014/main" id="{542FC9F9-2D19-B140-5CEE-3C25259780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2513565" y="5319746"/>
                <a:ext cx="686835" cy="955597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47A50ED-85C1-96F5-420F-FDDC6B06B677}"/>
                  </a:ext>
                </a:extLst>
              </p:cNvPr>
              <p:cNvSpPr/>
              <p:nvPr/>
            </p:nvSpPr>
            <p:spPr>
              <a:xfrm>
                <a:off x="2362199" y="5519906"/>
                <a:ext cx="896411" cy="518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L"/>
              </a:p>
            </p:txBody>
          </p:sp>
          <p:pic>
            <p:nvPicPr>
              <p:cNvPr id="19" name="Picture 28">
                <a:extLst>
                  <a:ext uri="{FF2B5EF4-FFF2-40B4-BE49-F238E27FC236}">
                    <a16:creationId xmlns:a16="http://schemas.microsoft.com/office/drawing/2014/main" id="{4AC12E4F-C1A0-13AE-B679-98B3486B7E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67336" b="15948"/>
              <a:stretch/>
            </p:blipFill>
            <p:spPr>
              <a:xfrm>
                <a:off x="2513565" y="5482134"/>
                <a:ext cx="686835" cy="660837"/>
              </a:xfrm>
              <a:prstGeom prst="rect">
                <a:avLst/>
              </a:prstGeom>
            </p:spPr>
          </p:pic>
        </p:grpSp>
        <p:pic>
          <p:nvPicPr>
            <p:cNvPr id="16" name="Picture 29">
              <a:extLst>
                <a:ext uri="{FF2B5EF4-FFF2-40B4-BE49-F238E27FC236}">
                  <a16:creationId xmlns:a16="http://schemas.microsoft.com/office/drawing/2014/main" id="{E1CCFEFD-A08A-1CA6-2BAE-56FF1E008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288" t="32657" r="6077" b="21337"/>
            <a:stretch/>
          </p:blipFill>
          <p:spPr>
            <a:xfrm>
              <a:off x="2554932" y="5601649"/>
              <a:ext cx="453957" cy="464488"/>
            </a:xfrm>
            <a:prstGeom prst="rect">
              <a:avLst/>
            </a:prstGeom>
          </p:spPr>
        </p:pic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E7AA37C9-1C14-0AD5-AB15-B25BEB413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73787" y="6563465"/>
            <a:ext cx="725658" cy="70512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AFF798-DB24-BEFF-365E-0986271DBACD}"/>
              </a:ext>
            </a:extLst>
          </p:cNvPr>
          <p:cNvCxnSpPr>
            <a:cxnSpLocks/>
          </p:cNvCxnSpPr>
          <p:nvPr/>
        </p:nvCxnSpPr>
        <p:spPr>
          <a:xfrm>
            <a:off x="4360355" y="7136907"/>
            <a:ext cx="10322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6C5535-FEF2-40D8-329A-3489938DEE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68444" y="6056052"/>
            <a:ext cx="1032234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B38DE3-0A17-D12B-B20C-871065BA130C}"/>
              </a:ext>
            </a:extLst>
          </p:cNvPr>
          <p:cNvSpPr txBox="1"/>
          <p:nvPr/>
        </p:nvSpPr>
        <p:spPr>
          <a:xfrm>
            <a:off x="4835021" y="7619742"/>
            <a:ext cx="22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Connect</a:t>
            </a:r>
          </a:p>
          <a:p>
            <a:pPr algn="ctr"/>
            <a:r>
              <a:rPr lang="en-PL" i="1" dirty="0"/>
              <a:t>Chmurowe Call-Center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BD7BB1E-0194-88F7-A3E6-C4AF040767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67329" y="3606442"/>
            <a:ext cx="759600" cy="759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28C72B-36D9-FC31-8D4D-9778ABA393EC}"/>
              </a:ext>
            </a:extLst>
          </p:cNvPr>
          <p:cNvSpPr txBox="1"/>
          <p:nvPr/>
        </p:nvSpPr>
        <p:spPr>
          <a:xfrm>
            <a:off x="10420299" y="4360512"/>
            <a:ext cx="1294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DynamoDB</a:t>
            </a:r>
          </a:p>
          <a:p>
            <a:pPr algn="ctr"/>
            <a:r>
              <a:rPr lang="en-PL" i="1" dirty="0"/>
              <a:t>Baza Żądań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130AAA-FBE0-2B3C-42A7-795C34AF2089}"/>
              </a:ext>
            </a:extLst>
          </p:cNvPr>
          <p:cNvCxnSpPr>
            <a:cxnSpLocks/>
          </p:cNvCxnSpPr>
          <p:nvPr/>
        </p:nvCxnSpPr>
        <p:spPr>
          <a:xfrm>
            <a:off x="9261161" y="4029337"/>
            <a:ext cx="10322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Graphic 60">
            <a:extLst>
              <a:ext uri="{FF2B5EF4-FFF2-40B4-BE49-F238E27FC236}">
                <a16:creationId xmlns:a16="http://schemas.microsoft.com/office/drawing/2014/main" id="{D2989A3B-BC34-0190-93EE-9B5B783BB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35" y="95563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60">
            <a:extLst>
              <a:ext uri="{FF2B5EF4-FFF2-40B4-BE49-F238E27FC236}">
                <a16:creationId xmlns:a16="http://schemas.microsoft.com/office/drawing/2014/main" id="{4C975C10-C97B-BE4A-DB53-DDC9FB984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161" y="94623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60">
            <a:extLst>
              <a:ext uri="{FF2B5EF4-FFF2-40B4-BE49-F238E27FC236}">
                <a16:creationId xmlns:a16="http://schemas.microsoft.com/office/drawing/2014/main" id="{0E592B9F-550E-3CFA-C642-C5585DE1B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666" y="145123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60">
            <a:extLst>
              <a:ext uri="{FF2B5EF4-FFF2-40B4-BE49-F238E27FC236}">
                <a16:creationId xmlns:a16="http://schemas.microsoft.com/office/drawing/2014/main" id="{7F234F09-C054-A49A-57E4-277601396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96" y="145123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8F200FF-FD84-CEA8-B521-2331E4A46F6F}"/>
              </a:ext>
            </a:extLst>
          </p:cNvPr>
          <p:cNvSpPr txBox="1"/>
          <p:nvPr/>
        </p:nvSpPr>
        <p:spPr>
          <a:xfrm>
            <a:off x="7928477" y="1943243"/>
            <a:ext cx="1094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sz="1400" i="1" dirty="0"/>
              <a:t>Serwery EC2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EEF873-D6BA-924F-E482-11F0F6142A8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6844" y="2870374"/>
            <a:ext cx="1032234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37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2598831" y="3848100"/>
            <a:ext cx="13090337" cy="219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</a:pPr>
            <a:r>
              <a:rPr lang="en-US" sz="4000" spc="114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Krok</a:t>
            </a:r>
            <a:r>
              <a:rPr lang="en-US" sz="4000" spc="114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4</a:t>
            </a:r>
          </a:p>
          <a:p>
            <a:pPr algn="ctr">
              <a:lnSpc>
                <a:spcPts val="5720"/>
              </a:lnSpc>
            </a:pPr>
            <a:endParaRPr lang="en-US" sz="4000" spc="114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>
              <a:lnSpc>
                <a:spcPts val="5720"/>
              </a:lnSpc>
            </a:pPr>
            <a:r>
              <a:rPr lang="en-US" sz="5720" spc="114" dirty="0">
                <a:solidFill>
                  <a:srgbClr val="FFFFF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Halo? </a:t>
            </a:r>
            <a:r>
              <a:rPr lang="en-US" sz="5720" spc="114" dirty="0" err="1">
                <a:solidFill>
                  <a:srgbClr val="FFFFF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Czy</a:t>
            </a:r>
            <a:r>
              <a:rPr lang="en-US" sz="5720" spc="114" dirty="0">
                <a:solidFill>
                  <a:srgbClr val="FFFFF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 </a:t>
            </a:r>
            <a:r>
              <a:rPr lang="en-US" sz="5720" spc="114" dirty="0" err="1">
                <a:solidFill>
                  <a:srgbClr val="FFFFF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pamiętasz</a:t>
            </a:r>
            <a:r>
              <a:rPr lang="en-US" sz="5720" spc="114" dirty="0">
                <a:solidFill>
                  <a:srgbClr val="FFFFF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 o </a:t>
            </a:r>
            <a:r>
              <a:rPr lang="en-US" sz="5720" spc="114" dirty="0" err="1">
                <a:solidFill>
                  <a:srgbClr val="FFFFF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mnie</a:t>
            </a:r>
            <a:r>
              <a:rPr lang="en-US" sz="5720" spc="114" dirty="0">
                <a:solidFill>
                  <a:srgbClr val="FFFFF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5174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3">
            <a:extLst>
              <a:ext uri="{FF2B5EF4-FFF2-40B4-BE49-F238E27FC236}">
                <a16:creationId xmlns:a16="http://schemas.microsoft.com/office/drawing/2014/main" id="{B84E799D-47C1-E8CD-66A9-8AB87FD5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665" y="3649537"/>
            <a:ext cx="759600" cy="75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5F97E8-2868-17FF-B716-298F0D1A80EA}"/>
              </a:ext>
            </a:extLst>
          </p:cNvPr>
          <p:cNvSpPr txBox="1"/>
          <p:nvPr/>
        </p:nvSpPr>
        <p:spPr>
          <a:xfrm>
            <a:off x="4855426" y="4495800"/>
            <a:ext cx="2192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Lex</a:t>
            </a:r>
          </a:p>
          <a:p>
            <a:pPr algn="ctr"/>
            <a:r>
              <a:rPr lang="en-PL" i="1" dirty="0"/>
              <a:t>Tworzyciel Serwerów </a:t>
            </a:r>
          </a:p>
          <a:p>
            <a:pPr algn="ctr"/>
            <a:r>
              <a:rPr lang="en-PL" i="1" dirty="0"/>
              <a:t>(Chatbot)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E9981D2-03B7-35A8-D849-414ACDCB2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211256" y="3790679"/>
            <a:ext cx="725658" cy="70512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7E4D02-47D7-BF89-91F1-D4AF3485644F}"/>
              </a:ext>
            </a:extLst>
          </p:cNvPr>
          <p:cNvCxnSpPr>
            <a:cxnSpLocks/>
          </p:cNvCxnSpPr>
          <p:nvPr/>
        </p:nvCxnSpPr>
        <p:spPr>
          <a:xfrm>
            <a:off x="4170028" y="4020612"/>
            <a:ext cx="10322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198A409-4812-6F09-8B9F-DABAF8A5A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5665" y="925719"/>
            <a:ext cx="759600" cy="75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54F36A-7C4E-34E1-33E6-BC8F4A4D9226}"/>
              </a:ext>
            </a:extLst>
          </p:cNvPr>
          <p:cNvSpPr txBox="1"/>
          <p:nvPr/>
        </p:nvSpPr>
        <p:spPr>
          <a:xfrm>
            <a:off x="5222561" y="1681087"/>
            <a:ext cx="154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Polly</a:t>
            </a:r>
          </a:p>
          <a:p>
            <a:pPr algn="ctr"/>
            <a:r>
              <a:rPr lang="en-PL" i="1" dirty="0"/>
              <a:t>Text-to-Speech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EB52-7ADA-39EF-D471-4A007706D9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68444" y="2912546"/>
            <a:ext cx="10322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F72AA76C-4B08-1148-3A25-BCE5724E2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77200" y="3619500"/>
            <a:ext cx="762000" cy="76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7FDDB8-030C-4A89-4B7E-11F93EC00BAF}"/>
              </a:ext>
            </a:extLst>
          </p:cNvPr>
          <p:cNvSpPr txBox="1"/>
          <p:nvPr/>
        </p:nvSpPr>
        <p:spPr>
          <a:xfrm>
            <a:off x="7388363" y="4381500"/>
            <a:ext cx="2139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Lambda</a:t>
            </a:r>
          </a:p>
          <a:p>
            <a:pPr algn="ctr"/>
            <a:r>
              <a:rPr lang="en-PL" i="1" dirty="0"/>
              <a:t>Tworzyciel Serwerów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FE4DE8-5898-2477-1D57-D43B641379BE}"/>
              </a:ext>
            </a:extLst>
          </p:cNvPr>
          <p:cNvCxnSpPr>
            <a:cxnSpLocks/>
          </p:cNvCxnSpPr>
          <p:nvPr/>
        </p:nvCxnSpPr>
        <p:spPr>
          <a:xfrm>
            <a:off x="6670361" y="4029337"/>
            <a:ext cx="10322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Graphic 17">
            <a:extLst>
              <a:ext uri="{FF2B5EF4-FFF2-40B4-BE49-F238E27FC236}">
                <a16:creationId xmlns:a16="http://schemas.microsoft.com/office/drawing/2014/main" id="{564BB48D-8D21-4BA4-CCFF-D139141E3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5636711" y="6825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2183585-464A-8917-E817-EC004E328896}"/>
              </a:ext>
            </a:extLst>
          </p:cNvPr>
          <p:cNvGrpSpPr/>
          <p:nvPr/>
        </p:nvGrpSpPr>
        <p:grpSpPr>
          <a:xfrm>
            <a:off x="3427391" y="6790787"/>
            <a:ext cx="896411" cy="955597"/>
            <a:chOff x="2362199" y="5319746"/>
            <a:chExt cx="896411" cy="95559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5BA11AD-A89B-E383-B135-653BA4B97F08}"/>
                </a:ext>
              </a:extLst>
            </p:cNvPr>
            <p:cNvGrpSpPr/>
            <p:nvPr/>
          </p:nvGrpSpPr>
          <p:grpSpPr>
            <a:xfrm>
              <a:off x="2362199" y="5319746"/>
              <a:ext cx="896411" cy="955597"/>
              <a:chOff x="2362199" y="5319746"/>
              <a:chExt cx="896411" cy="955597"/>
            </a:xfrm>
          </p:grpSpPr>
          <p:pic>
            <p:nvPicPr>
              <p:cNvPr id="17" name="Picture 28">
                <a:extLst>
                  <a:ext uri="{FF2B5EF4-FFF2-40B4-BE49-F238E27FC236}">
                    <a16:creationId xmlns:a16="http://schemas.microsoft.com/office/drawing/2014/main" id="{542FC9F9-2D19-B140-5CEE-3C25259780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2513565" y="5319746"/>
                <a:ext cx="686835" cy="955597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47A50ED-85C1-96F5-420F-FDDC6B06B677}"/>
                  </a:ext>
                </a:extLst>
              </p:cNvPr>
              <p:cNvSpPr/>
              <p:nvPr/>
            </p:nvSpPr>
            <p:spPr>
              <a:xfrm>
                <a:off x="2362199" y="5519906"/>
                <a:ext cx="896411" cy="518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L"/>
              </a:p>
            </p:txBody>
          </p:sp>
          <p:pic>
            <p:nvPicPr>
              <p:cNvPr id="19" name="Picture 28">
                <a:extLst>
                  <a:ext uri="{FF2B5EF4-FFF2-40B4-BE49-F238E27FC236}">
                    <a16:creationId xmlns:a16="http://schemas.microsoft.com/office/drawing/2014/main" id="{4AC12E4F-C1A0-13AE-B679-98B3486B7E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67336" b="15948"/>
              <a:stretch/>
            </p:blipFill>
            <p:spPr>
              <a:xfrm>
                <a:off x="2513565" y="5482134"/>
                <a:ext cx="686835" cy="660837"/>
              </a:xfrm>
              <a:prstGeom prst="rect">
                <a:avLst/>
              </a:prstGeom>
            </p:spPr>
          </p:pic>
        </p:grpSp>
        <p:pic>
          <p:nvPicPr>
            <p:cNvPr id="16" name="Picture 29">
              <a:extLst>
                <a:ext uri="{FF2B5EF4-FFF2-40B4-BE49-F238E27FC236}">
                  <a16:creationId xmlns:a16="http://schemas.microsoft.com/office/drawing/2014/main" id="{E1CCFEFD-A08A-1CA6-2BAE-56FF1E008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288" t="32657" r="6077" b="21337"/>
            <a:stretch/>
          </p:blipFill>
          <p:spPr>
            <a:xfrm>
              <a:off x="2554932" y="5601649"/>
              <a:ext cx="453957" cy="464488"/>
            </a:xfrm>
            <a:prstGeom prst="rect">
              <a:avLst/>
            </a:prstGeom>
          </p:spPr>
        </p:pic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E7AA37C9-1C14-0AD5-AB15-B25BEB413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73787" y="6563465"/>
            <a:ext cx="725658" cy="70512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AFF798-DB24-BEFF-365E-0986271DBACD}"/>
              </a:ext>
            </a:extLst>
          </p:cNvPr>
          <p:cNvCxnSpPr>
            <a:cxnSpLocks/>
          </p:cNvCxnSpPr>
          <p:nvPr/>
        </p:nvCxnSpPr>
        <p:spPr>
          <a:xfrm>
            <a:off x="4360355" y="7136907"/>
            <a:ext cx="10322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6C5535-FEF2-40D8-329A-3489938DEE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68444" y="6056052"/>
            <a:ext cx="1032234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B38DE3-0A17-D12B-B20C-871065BA130C}"/>
              </a:ext>
            </a:extLst>
          </p:cNvPr>
          <p:cNvSpPr txBox="1"/>
          <p:nvPr/>
        </p:nvSpPr>
        <p:spPr>
          <a:xfrm>
            <a:off x="4835021" y="7619742"/>
            <a:ext cx="22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Connect</a:t>
            </a:r>
          </a:p>
          <a:p>
            <a:pPr algn="ctr"/>
            <a:r>
              <a:rPr lang="en-PL" i="1" dirty="0"/>
              <a:t>Chmurowe Call-Center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BD7BB1E-0194-88F7-A3E6-C4AF040767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67329" y="3606442"/>
            <a:ext cx="759600" cy="759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28C72B-36D9-FC31-8D4D-9778ABA393EC}"/>
              </a:ext>
            </a:extLst>
          </p:cNvPr>
          <p:cNvSpPr txBox="1"/>
          <p:nvPr/>
        </p:nvSpPr>
        <p:spPr>
          <a:xfrm>
            <a:off x="10420299" y="4360512"/>
            <a:ext cx="1294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DynamoDB</a:t>
            </a:r>
          </a:p>
          <a:p>
            <a:pPr algn="ctr"/>
            <a:r>
              <a:rPr lang="en-PL" i="1" dirty="0"/>
              <a:t>Baza Żądań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130AAA-FBE0-2B3C-42A7-795C34AF2089}"/>
              </a:ext>
            </a:extLst>
          </p:cNvPr>
          <p:cNvCxnSpPr>
            <a:cxnSpLocks/>
          </p:cNvCxnSpPr>
          <p:nvPr/>
        </p:nvCxnSpPr>
        <p:spPr>
          <a:xfrm>
            <a:off x="9261161" y="4029337"/>
            <a:ext cx="10322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Graphic 60">
            <a:extLst>
              <a:ext uri="{FF2B5EF4-FFF2-40B4-BE49-F238E27FC236}">
                <a16:creationId xmlns:a16="http://schemas.microsoft.com/office/drawing/2014/main" id="{D2989A3B-BC34-0190-93EE-9B5B783BB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35" y="95563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60">
            <a:extLst>
              <a:ext uri="{FF2B5EF4-FFF2-40B4-BE49-F238E27FC236}">
                <a16:creationId xmlns:a16="http://schemas.microsoft.com/office/drawing/2014/main" id="{4C975C10-C97B-BE4A-DB53-DDC9FB984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161" y="94623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60">
            <a:extLst>
              <a:ext uri="{FF2B5EF4-FFF2-40B4-BE49-F238E27FC236}">
                <a16:creationId xmlns:a16="http://schemas.microsoft.com/office/drawing/2014/main" id="{0E592B9F-550E-3CFA-C642-C5585DE1B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666" y="145123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60">
            <a:extLst>
              <a:ext uri="{FF2B5EF4-FFF2-40B4-BE49-F238E27FC236}">
                <a16:creationId xmlns:a16="http://schemas.microsoft.com/office/drawing/2014/main" id="{7F234F09-C054-A49A-57E4-277601396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96" y="145123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8F200FF-FD84-CEA8-B521-2331E4A46F6F}"/>
              </a:ext>
            </a:extLst>
          </p:cNvPr>
          <p:cNvSpPr txBox="1"/>
          <p:nvPr/>
        </p:nvSpPr>
        <p:spPr>
          <a:xfrm>
            <a:off x="7928477" y="1943243"/>
            <a:ext cx="1094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sz="1400" i="1" dirty="0"/>
              <a:t>Serwery EC2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EEF873-D6BA-924F-E482-11F0F6142A8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6844" y="2870374"/>
            <a:ext cx="1032234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Graphic 19">
            <a:extLst>
              <a:ext uri="{FF2B5EF4-FFF2-40B4-BE49-F238E27FC236}">
                <a16:creationId xmlns:a16="http://schemas.microsoft.com/office/drawing/2014/main" id="{B88DCE97-BB16-3557-C19D-7ECBDED56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12987559" y="100794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944B30-13D9-A259-22A7-E14D10F389AB}"/>
              </a:ext>
            </a:extLst>
          </p:cNvPr>
          <p:cNvSpPr txBox="1"/>
          <p:nvPr/>
        </p:nvSpPr>
        <p:spPr>
          <a:xfrm>
            <a:off x="12560869" y="1864201"/>
            <a:ext cx="161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EventBridge</a:t>
            </a:r>
          </a:p>
          <a:p>
            <a:pPr algn="ctr"/>
            <a:r>
              <a:rPr lang="en-PL" i="1" dirty="0"/>
              <a:t>Rejestr Zdarzeń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1D093E-D3E4-E74A-F22B-D45C7178D566}"/>
              </a:ext>
            </a:extLst>
          </p:cNvPr>
          <p:cNvCxnSpPr>
            <a:cxnSpLocks/>
          </p:cNvCxnSpPr>
          <p:nvPr/>
        </p:nvCxnSpPr>
        <p:spPr>
          <a:xfrm>
            <a:off x="9261161" y="1451233"/>
            <a:ext cx="34853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4E70797-1FC3-8028-661E-B7B44FF3D3B0}"/>
              </a:ext>
            </a:extLst>
          </p:cNvPr>
          <p:cNvSpPr/>
          <p:nvPr/>
        </p:nvSpPr>
        <p:spPr>
          <a:xfrm>
            <a:off x="10685064" y="1146232"/>
            <a:ext cx="596675" cy="75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40" name="Graphic 8">
            <a:extLst>
              <a:ext uri="{FF2B5EF4-FFF2-40B4-BE49-F238E27FC236}">
                <a16:creationId xmlns:a16="http://schemas.microsoft.com/office/drawing/2014/main" id="{1109FEC2-B818-18B1-C08D-BFE0ECC87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067" y="122263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CDB6F79-D4D0-EFD3-38EA-FAD04A456F34}"/>
              </a:ext>
            </a:extLst>
          </p:cNvPr>
          <p:cNvSpPr txBox="1"/>
          <p:nvPr/>
        </p:nvSpPr>
        <p:spPr>
          <a:xfrm>
            <a:off x="10364032" y="1702264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sz="1400" i="1" dirty="0"/>
              <a:t>Nowy Serwer!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6B8BEDF5-0320-79FB-70A1-E162B436D3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992487" y="3605011"/>
            <a:ext cx="762000" cy="762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6E2819F-F136-C982-1365-593DD1AC8B31}"/>
              </a:ext>
            </a:extLst>
          </p:cNvPr>
          <p:cNvSpPr txBox="1"/>
          <p:nvPr/>
        </p:nvSpPr>
        <p:spPr>
          <a:xfrm>
            <a:off x="12751818" y="4367011"/>
            <a:ext cx="124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Lambda</a:t>
            </a:r>
          </a:p>
          <a:p>
            <a:pPr algn="ctr"/>
            <a:r>
              <a:rPr lang="en-PL" i="1" dirty="0"/>
              <a:t>Notyfikator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C5D1DB8-BAAE-A972-888A-448549128C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885783" y="2964175"/>
            <a:ext cx="90000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FA3F4E-26E4-A5CB-43BC-592DCFB9F6D8}"/>
              </a:ext>
            </a:extLst>
          </p:cNvPr>
          <p:cNvCxnSpPr>
            <a:cxnSpLocks/>
          </p:cNvCxnSpPr>
          <p:nvPr/>
        </p:nvCxnSpPr>
        <p:spPr>
          <a:xfrm>
            <a:off x="11714308" y="4029337"/>
            <a:ext cx="10322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8" name="Graphic 24">
            <a:extLst>
              <a:ext uri="{FF2B5EF4-FFF2-40B4-BE49-F238E27FC236}">
                <a16:creationId xmlns:a16="http://schemas.microsoft.com/office/drawing/2014/main" id="{C7DB29D7-2381-ACD7-018E-B4F911F9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783" y="83816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157DAE3-2238-551F-9BAD-504837134DF9}"/>
              </a:ext>
            </a:extLst>
          </p:cNvPr>
          <p:cNvSpPr txBox="1"/>
          <p:nvPr/>
        </p:nvSpPr>
        <p:spPr>
          <a:xfrm>
            <a:off x="12660484" y="9229785"/>
            <a:ext cx="1284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SNS</a:t>
            </a:r>
          </a:p>
          <a:p>
            <a:pPr algn="ctr"/>
            <a:r>
              <a:rPr lang="en-PL" i="1" dirty="0"/>
              <a:t>SMS Sender</a:t>
            </a:r>
          </a:p>
        </p:txBody>
      </p:sp>
      <p:pic>
        <p:nvPicPr>
          <p:cNvPr id="50" name="Picture 28">
            <a:extLst>
              <a:ext uri="{FF2B5EF4-FFF2-40B4-BE49-F238E27FC236}">
                <a16:creationId xmlns:a16="http://schemas.microsoft.com/office/drawing/2014/main" id="{738E22FD-9087-B35F-D970-EABAD20CE50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578756" y="8534064"/>
            <a:ext cx="686835" cy="955597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597203-FE18-C7AB-431D-887CA1F4DCAB}"/>
              </a:ext>
            </a:extLst>
          </p:cNvPr>
          <p:cNvCxnSpPr>
            <a:cxnSpLocks/>
          </p:cNvCxnSpPr>
          <p:nvPr/>
        </p:nvCxnSpPr>
        <p:spPr>
          <a:xfrm>
            <a:off x="4434242" y="8985787"/>
            <a:ext cx="7977438" cy="4116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Graphic 52">
            <a:extLst>
              <a:ext uri="{FF2B5EF4-FFF2-40B4-BE49-F238E27FC236}">
                <a16:creationId xmlns:a16="http://schemas.microsoft.com/office/drawing/2014/main" id="{B789F3B6-4389-ACDD-3396-3C095A813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73787" y="8181503"/>
            <a:ext cx="725658" cy="70512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F1B7569-1623-A012-76F1-B225EFB108D1}"/>
              </a:ext>
            </a:extLst>
          </p:cNvPr>
          <p:cNvCxnSpPr>
            <a:cxnSpLocks/>
          </p:cNvCxnSpPr>
          <p:nvPr/>
        </p:nvCxnSpPr>
        <p:spPr>
          <a:xfrm>
            <a:off x="13319051" y="5089934"/>
            <a:ext cx="16732" cy="298693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00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 animBg="1"/>
      <p:bldP spid="41" grpId="0"/>
      <p:bldP spid="43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9A21A0-51AB-0072-70B5-5F1609180DE1}"/>
              </a:ext>
            </a:extLst>
          </p:cNvPr>
          <p:cNvSpPr txBox="1"/>
          <p:nvPr/>
        </p:nvSpPr>
        <p:spPr>
          <a:xfrm>
            <a:off x="1295400" y="3467100"/>
            <a:ext cx="13487400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PL" sz="4400" dirty="0">
                <a:solidFill>
                  <a:schemeClr val="bg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Tomasz Stachlewski</a:t>
            </a:r>
          </a:p>
          <a:p>
            <a:pPr>
              <a:lnSpc>
                <a:spcPct val="200000"/>
              </a:lnSpc>
            </a:pPr>
            <a:r>
              <a:rPr lang="en-PL" sz="36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Head of Technology, AWS</a:t>
            </a:r>
          </a:p>
          <a:p>
            <a:pPr>
              <a:lnSpc>
                <a:spcPct val="200000"/>
              </a:lnSpc>
            </a:pPr>
            <a:r>
              <a:rPr lang="en-PL" sz="36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stachlew@amazon.pl</a:t>
            </a:r>
          </a:p>
          <a:p>
            <a:endParaRPr lang="en-PL" sz="36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1026" name="Picture 2" descr="Linkedin - Free social media icons">
            <a:extLst>
              <a:ext uri="{FF2B5EF4-FFF2-40B4-BE49-F238E27FC236}">
                <a16:creationId xmlns:a16="http://schemas.microsoft.com/office/drawing/2014/main" id="{0AC1A559-095F-2B8C-626A-509FF0F8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52500"/>
            <a:ext cx="218440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292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b="120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1391" b="423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3">
            <a:extLst>
              <a:ext uri="{FF2B5EF4-FFF2-40B4-BE49-F238E27FC236}">
                <a16:creationId xmlns:a16="http://schemas.microsoft.com/office/drawing/2014/main" id="{B84E799D-47C1-E8CD-66A9-8AB87FD5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665" y="3649537"/>
            <a:ext cx="759600" cy="75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5F97E8-2868-17FF-B716-298F0D1A80EA}"/>
              </a:ext>
            </a:extLst>
          </p:cNvPr>
          <p:cNvSpPr txBox="1"/>
          <p:nvPr/>
        </p:nvSpPr>
        <p:spPr>
          <a:xfrm>
            <a:off x="4855426" y="4495800"/>
            <a:ext cx="2192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Lex</a:t>
            </a:r>
          </a:p>
          <a:p>
            <a:pPr algn="ctr"/>
            <a:r>
              <a:rPr lang="en-PL" i="1" dirty="0"/>
              <a:t>Tworzyciel Serwerów </a:t>
            </a:r>
          </a:p>
          <a:p>
            <a:pPr algn="ctr"/>
            <a:r>
              <a:rPr lang="en-PL" i="1" dirty="0"/>
              <a:t>(Chatbot)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E9981D2-03B7-35A8-D849-414ACDCB2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211256" y="3790679"/>
            <a:ext cx="725658" cy="70512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7E4D02-47D7-BF89-91F1-D4AF3485644F}"/>
              </a:ext>
            </a:extLst>
          </p:cNvPr>
          <p:cNvCxnSpPr>
            <a:cxnSpLocks/>
          </p:cNvCxnSpPr>
          <p:nvPr/>
        </p:nvCxnSpPr>
        <p:spPr>
          <a:xfrm>
            <a:off x="4170028" y="4020612"/>
            <a:ext cx="10322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198A409-4812-6F09-8B9F-DABAF8A5A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5665" y="925719"/>
            <a:ext cx="759600" cy="75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54F36A-7C4E-34E1-33E6-BC8F4A4D9226}"/>
              </a:ext>
            </a:extLst>
          </p:cNvPr>
          <p:cNvSpPr txBox="1"/>
          <p:nvPr/>
        </p:nvSpPr>
        <p:spPr>
          <a:xfrm>
            <a:off x="5222561" y="1681087"/>
            <a:ext cx="154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Polly</a:t>
            </a:r>
          </a:p>
          <a:p>
            <a:pPr algn="ctr"/>
            <a:r>
              <a:rPr lang="en-PL" i="1" dirty="0"/>
              <a:t>Text-to-Speech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EB52-7ADA-39EF-D471-4A007706D9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68444" y="2912546"/>
            <a:ext cx="10322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F72AA76C-4B08-1148-3A25-BCE5724E2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77200" y="3619500"/>
            <a:ext cx="762000" cy="76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7FDDB8-030C-4A89-4B7E-11F93EC00BAF}"/>
              </a:ext>
            </a:extLst>
          </p:cNvPr>
          <p:cNvSpPr txBox="1"/>
          <p:nvPr/>
        </p:nvSpPr>
        <p:spPr>
          <a:xfrm>
            <a:off x="7388363" y="4381500"/>
            <a:ext cx="2139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Lambda</a:t>
            </a:r>
          </a:p>
          <a:p>
            <a:pPr algn="ctr"/>
            <a:r>
              <a:rPr lang="en-PL" i="1" dirty="0"/>
              <a:t>Tworzyciel Serwerów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FE4DE8-5898-2477-1D57-D43B641379BE}"/>
              </a:ext>
            </a:extLst>
          </p:cNvPr>
          <p:cNvCxnSpPr>
            <a:cxnSpLocks/>
          </p:cNvCxnSpPr>
          <p:nvPr/>
        </p:nvCxnSpPr>
        <p:spPr>
          <a:xfrm>
            <a:off x="6670361" y="4029337"/>
            <a:ext cx="10322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Graphic 17">
            <a:extLst>
              <a:ext uri="{FF2B5EF4-FFF2-40B4-BE49-F238E27FC236}">
                <a16:creationId xmlns:a16="http://schemas.microsoft.com/office/drawing/2014/main" id="{564BB48D-8D21-4BA4-CCFF-D139141E3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5636711" y="6825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2183585-464A-8917-E817-EC004E328896}"/>
              </a:ext>
            </a:extLst>
          </p:cNvPr>
          <p:cNvGrpSpPr/>
          <p:nvPr/>
        </p:nvGrpSpPr>
        <p:grpSpPr>
          <a:xfrm>
            <a:off x="3427391" y="6790787"/>
            <a:ext cx="896411" cy="955597"/>
            <a:chOff x="2362199" y="5319746"/>
            <a:chExt cx="896411" cy="95559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5BA11AD-A89B-E383-B135-653BA4B97F08}"/>
                </a:ext>
              </a:extLst>
            </p:cNvPr>
            <p:cNvGrpSpPr/>
            <p:nvPr/>
          </p:nvGrpSpPr>
          <p:grpSpPr>
            <a:xfrm>
              <a:off x="2362199" y="5319746"/>
              <a:ext cx="896411" cy="955597"/>
              <a:chOff x="2362199" y="5319746"/>
              <a:chExt cx="896411" cy="955597"/>
            </a:xfrm>
          </p:grpSpPr>
          <p:pic>
            <p:nvPicPr>
              <p:cNvPr id="17" name="Picture 28">
                <a:extLst>
                  <a:ext uri="{FF2B5EF4-FFF2-40B4-BE49-F238E27FC236}">
                    <a16:creationId xmlns:a16="http://schemas.microsoft.com/office/drawing/2014/main" id="{542FC9F9-2D19-B140-5CEE-3C25259780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2513565" y="5319746"/>
                <a:ext cx="686835" cy="955597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47A50ED-85C1-96F5-420F-FDDC6B06B677}"/>
                  </a:ext>
                </a:extLst>
              </p:cNvPr>
              <p:cNvSpPr/>
              <p:nvPr/>
            </p:nvSpPr>
            <p:spPr>
              <a:xfrm>
                <a:off x="2362199" y="5519906"/>
                <a:ext cx="896411" cy="518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L"/>
              </a:p>
            </p:txBody>
          </p:sp>
          <p:pic>
            <p:nvPicPr>
              <p:cNvPr id="19" name="Picture 28">
                <a:extLst>
                  <a:ext uri="{FF2B5EF4-FFF2-40B4-BE49-F238E27FC236}">
                    <a16:creationId xmlns:a16="http://schemas.microsoft.com/office/drawing/2014/main" id="{4AC12E4F-C1A0-13AE-B679-98B3486B7E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67336" b="15948"/>
              <a:stretch/>
            </p:blipFill>
            <p:spPr>
              <a:xfrm>
                <a:off x="2513565" y="5482134"/>
                <a:ext cx="686835" cy="660837"/>
              </a:xfrm>
              <a:prstGeom prst="rect">
                <a:avLst/>
              </a:prstGeom>
            </p:spPr>
          </p:pic>
        </p:grpSp>
        <p:pic>
          <p:nvPicPr>
            <p:cNvPr id="16" name="Picture 29">
              <a:extLst>
                <a:ext uri="{FF2B5EF4-FFF2-40B4-BE49-F238E27FC236}">
                  <a16:creationId xmlns:a16="http://schemas.microsoft.com/office/drawing/2014/main" id="{E1CCFEFD-A08A-1CA6-2BAE-56FF1E008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288" t="32657" r="6077" b="21337"/>
            <a:stretch/>
          </p:blipFill>
          <p:spPr>
            <a:xfrm>
              <a:off x="2554932" y="5601649"/>
              <a:ext cx="453957" cy="464488"/>
            </a:xfrm>
            <a:prstGeom prst="rect">
              <a:avLst/>
            </a:prstGeom>
          </p:spPr>
        </p:pic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E7AA37C9-1C14-0AD5-AB15-B25BEB413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73787" y="6563465"/>
            <a:ext cx="725658" cy="70512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AFF798-DB24-BEFF-365E-0986271DBACD}"/>
              </a:ext>
            </a:extLst>
          </p:cNvPr>
          <p:cNvCxnSpPr>
            <a:cxnSpLocks/>
          </p:cNvCxnSpPr>
          <p:nvPr/>
        </p:nvCxnSpPr>
        <p:spPr>
          <a:xfrm>
            <a:off x="4360355" y="7136907"/>
            <a:ext cx="10322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6C5535-FEF2-40D8-329A-3489938DEE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68444" y="6056052"/>
            <a:ext cx="1032234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B38DE3-0A17-D12B-B20C-871065BA130C}"/>
              </a:ext>
            </a:extLst>
          </p:cNvPr>
          <p:cNvSpPr txBox="1"/>
          <p:nvPr/>
        </p:nvSpPr>
        <p:spPr>
          <a:xfrm>
            <a:off x="4835021" y="7619742"/>
            <a:ext cx="22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Connect</a:t>
            </a:r>
          </a:p>
          <a:p>
            <a:pPr algn="ctr"/>
            <a:r>
              <a:rPr lang="en-PL" i="1" dirty="0"/>
              <a:t>Chmurowe Call-Center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BD7BB1E-0194-88F7-A3E6-C4AF040767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67329" y="3606442"/>
            <a:ext cx="759600" cy="759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28C72B-36D9-FC31-8D4D-9778ABA393EC}"/>
              </a:ext>
            </a:extLst>
          </p:cNvPr>
          <p:cNvSpPr txBox="1"/>
          <p:nvPr/>
        </p:nvSpPr>
        <p:spPr>
          <a:xfrm>
            <a:off x="10420299" y="4360512"/>
            <a:ext cx="1294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DynamoDB</a:t>
            </a:r>
          </a:p>
          <a:p>
            <a:pPr algn="ctr"/>
            <a:r>
              <a:rPr lang="en-PL" i="1" dirty="0"/>
              <a:t>Baza Żądań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130AAA-FBE0-2B3C-42A7-795C34AF2089}"/>
              </a:ext>
            </a:extLst>
          </p:cNvPr>
          <p:cNvCxnSpPr>
            <a:cxnSpLocks/>
          </p:cNvCxnSpPr>
          <p:nvPr/>
        </p:nvCxnSpPr>
        <p:spPr>
          <a:xfrm>
            <a:off x="9261161" y="4029337"/>
            <a:ext cx="10322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Graphic 60">
            <a:extLst>
              <a:ext uri="{FF2B5EF4-FFF2-40B4-BE49-F238E27FC236}">
                <a16:creationId xmlns:a16="http://schemas.microsoft.com/office/drawing/2014/main" id="{D2989A3B-BC34-0190-93EE-9B5B783BB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35" y="95563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60">
            <a:extLst>
              <a:ext uri="{FF2B5EF4-FFF2-40B4-BE49-F238E27FC236}">
                <a16:creationId xmlns:a16="http://schemas.microsoft.com/office/drawing/2014/main" id="{4C975C10-C97B-BE4A-DB53-DDC9FB984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161" y="94623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60">
            <a:extLst>
              <a:ext uri="{FF2B5EF4-FFF2-40B4-BE49-F238E27FC236}">
                <a16:creationId xmlns:a16="http://schemas.microsoft.com/office/drawing/2014/main" id="{0E592B9F-550E-3CFA-C642-C5585DE1B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666" y="145123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60">
            <a:extLst>
              <a:ext uri="{FF2B5EF4-FFF2-40B4-BE49-F238E27FC236}">
                <a16:creationId xmlns:a16="http://schemas.microsoft.com/office/drawing/2014/main" id="{7F234F09-C054-A49A-57E4-277601396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96" y="145123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8F200FF-FD84-CEA8-B521-2331E4A46F6F}"/>
              </a:ext>
            </a:extLst>
          </p:cNvPr>
          <p:cNvSpPr txBox="1"/>
          <p:nvPr/>
        </p:nvSpPr>
        <p:spPr>
          <a:xfrm>
            <a:off x="7928477" y="1943243"/>
            <a:ext cx="1094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sz="1400" i="1" dirty="0"/>
              <a:t>Serwery EC2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EEF873-D6BA-924F-E482-11F0F6142A8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6844" y="2870374"/>
            <a:ext cx="1032234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Graphic 19">
            <a:extLst>
              <a:ext uri="{FF2B5EF4-FFF2-40B4-BE49-F238E27FC236}">
                <a16:creationId xmlns:a16="http://schemas.microsoft.com/office/drawing/2014/main" id="{B88DCE97-BB16-3557-C19D-7ECBDED56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12987559" y="100794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944B30-13D9-A259-22A7-E14D10F389AB}"/>
              </a:ext>
            </a:extLst>
          </p:cNvPr>
          <p:cNvSpPr txBox="1"/>
          <p:nvPr/>
        </p:nvSpPr>
        <p:spPr>
          <a:xfrm>
            <a:off x="12560869" y="1864201"/>
            <a:ext cx="161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EventBridge</a:t>
            </a:r>
          </a:p>
          <a:p>
            <a:pPr algn="ctr"/>
            <a:r>
              <a:rPr lang="en-PL" i="1" dirty="0"/>
              <a:t>Rejestr Zdarzeń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1D093E-D3E4-E74A-F22B-D45C7178D566}"/>
              </a:ext>
            </a:extLst>
          </p:cNvPr>
          <p:cNvCxnSpPr>
            <a:cxnSpLocks/>
          </p:cNvCxnSpPr>
          <p:nvPr/>
        </p:nvCxnSpPr>
        <p:spPr>
          <a:xfrm>
            <a:off x="9261161" y="1451233"/>
            <a:ext cx="34853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4E70797-1FC3-8028-661E-B7B44FF3D3B0}"/>
              </a:ext>
            </a:extLst>
          </p:cNvPr>
          <p:cNvSpPr/>
          <p:nvPr/>
        </p:nvSpPr>
        <p:spPr>
          <a:xfrm>
            <a:off x="10685064" y="1146232"/>
            <a:ext cx="596675" cy="75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40" name="Graphic 8">
            <a:extLst>
              <a:ext uri="{FF2B5EF4-FFF2-40B4-BE49-F238E27FC236}">
                <a16:creationId xmlns:a16="http://schemas.microsoft.com/office/drawing/2014/main" id="{1109FEC2-B818-18B1-C08D-BFE0ECC87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067" y="122263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CDB6F79-D4D0-EFD3-38EA-FAD04A456F34}"/>
              </a:ext>
            </a:extLst>
          </p:cNvPr>
          <p:cNvSpPr txBox="1"/>
          <p:nvPr/>
        </p:nvSpPr>
        <p:spPr>
          <a:xfrm>
            <a:off x="10364032" y="1702264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sz="1400" i="1" dirty="0"/>
              <a:t>Nowy Serwer!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6B8BEDF5-0320-79FB-70A1-E162B436D3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992487" y="3605011"/>
            <a:ext cx="762000" cy="762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6E2819F-F136-C982-1365-593DD1AC8B31}"/>
              </a:ext>
            </a:extLst>
          </p:cNvPr>
          <p:cNvSpPr txBox="1"/>
          <p:nvPr/>
        </p:nvSpPr>
        <p:spPr>
          <a:xfrm>
            <a:off x="12751818" y="4367011"/>
            <a:ext cx="124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Lambda</a:t>
            </a:r>
          </a:p>
          <a:p>
            <a:pPr algn="ctr"/>
            <a:r>
              <a:rPr lang="en-PL" i="1" dirty="0"/>
              <a:t>Notyfikator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C5D1DB8-BAAE-A972-888A-448549128C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885783" y="2964175"/>
            <a:ext cx="90000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FA3F4E-26E4-A5CB-43BC-592DCFB9F6D8}"/>
              </a:ext>
            </a:extLst>
          </p:cNvPr>
          <p:cNvCxnSpPr>
            <a:cxnSpLocks/>
          </p:cNvCxnSpPr>
          <p:nvPr/>
        </p:nvCxnSpPr>
        <p:spPr>
          <a:xfrm>
            <a:off x="11714308" y="4029337"/>
            <a:ext cx="10322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8" name="Graphic 24">
            <a:extLst>
              <a:ext uri="{FF2B5EF4-FFF2-40B4-BE49-F238E27FC236}">
                <a16:creationId xmlns:a16="http://schemas.microsoft.com/office/drawing/2014/main" id="{C7DB29D7-2381-ACD7-018E-B4F911F9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783" y="83816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157DAE3-2238-551F-9BAD-504837134DF9}"/>
              </a:ext>
            </a:extLst>
          </p:cNvPr>
          <p:cNvSpPr txBox="1"/>
          <p:nvPr/>
        </p:nvSpPr>
        <p:spPr>
          <a:xfrm>
            <a:off x="12660484" y="9229785"/>
            <a:ext cx="1284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SNS</a:t>
            </a:r>
          </a:p>
          <a:p>
            <a:pPr algn="ctr"/>
            <a:r>
              <a:rPr lang="en-PL" i="1" dirty="0"/>
              <a:t>SMS Sender</a:t>
            </a:r>
          </a:p>
        </p:txBody>
      </p:sp>
      <p:pic>
        <p:nvPicPr>
          <p:cNvPr id="50" name="Picture 28">
            <a:extLst>
              <a:ext uri="{FF2B5EF4-FFF2-40B4-BE49-F238E27FC236}">
                <a16:creationId xmlns:a16="http://schemas.microsoft.com/office/drawing/2014/main" id="{738E22FD-9087-B35F-D970-EABAD20CE50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578756" y="8534064"/>
            <a:ext cx="686835" cy="955597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597203-FE18-C7AB-431D-887CA1F4DCAB}"/>
              </a:ext>
            </a:extLst>
          </p:cNvPr>
          <p:cNvCxnSpPr>
            <a:cxnSpLocks/>
          </p:cNvCxnSpPr>
          <p:nvPr/>
        </p:nvCxnSpPr>
        <p:spPr>
          <a:xfrm>
            <a:off x="4434242" y="8985787"/>
            <a:ext cx="7977438" cy="4116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Graphic 52">
            <a:extLst>
              <a:ext uri="{FF2B5EF4-FFF2-40B4-BE49-F238E27FC236}">
                <a16:creationId xmlns:a16="http://schemas.microsoft.com/office/drawing/2014/main" id="{B789F3B6-4389-ACDD-3396-3C095A813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73787" y="8181503"/>
            <a:ext cx="725658" cy="70512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F1B7569-1623-A012-76F1-B225EFB108D1}"/>
              </a:ext>
            </a:extLst>
          </p:cNvPr>
          <p:cNvCxnSpPr>
            <a:cxnSpLocks/>
          </p:cNvCxnSpPr>
          <p:nvPr/>
        </p:nvCxnSpPr>
        <p:spPr>
          <a:xfrm>
            <a:off x="13319051" y="5089934"/>
            <a:ext cx="16732" cy="298693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12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2598831" y="3848100"/>
            <a:ext cx="13090337" cy="219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</a:pPr>
            <a:r>
              <a:rPr lang="en-US" sz="4000" spc="114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Krok</a:t>
            </a:r>
            <a:r>
              <a:rPr lang="en-US" sz="4000" spc="114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1</a:t>
            </a:r>
          </a:p>
          <a:p>
            <a:pPr algn="ctr">
              <a:lnSpc>
                <a:spcPts val="5720"/>
              </a:lnSpc>
            </a:pPr>
            <a:endParaRPr lang="en-US" sz="4000" spc="114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>
              <a:lnSpc>
                <a:spcPts val="5720"/>
              </a:lnSpc>
            </a:pPr>
            <a:r>
              <a:rPr lang="en-US" sz="5720" spc="114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Pokonwersujmy</a:t>
            </a:r>
            <a:r>
              <a:rPr lang="en-US" sz="5720" spc="114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44117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3">
            <a:extLst>
              <a:ext uri="{FF2B5EF4-FFF2-40B4-BE49-F238E27FC236}">
                <a16:creationId xmlns:a16="http://schemas.microsoft.com/office/drawing/2014/main" id="{B84E799D-47C1-E8CD-66A9-8AB87FD5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665" y="3649537"/>
            <a:ext cx="759600" cy="75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5F97E8-2868-17FF-B716-298F0D1A80EA}"/>
              </a:ext>
            </a:extLst>
          </p:cNvPr>
          <p:cNvSpPr txBox="1"/>
          <p:nvPr/>
        </p:nvSpPr>
        <p:spPr>
          <a:xfrm>
            <a:off x="4855426" y="4495800"/>
            <a:ext cx="2192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Lex</a:t>
            </a:r>
          </a:p>
          <a:p>
            <a:pPr algn="ctr"/>
            <a:r>
              <a:rPr lang="en-PL" i="1" dirty="0"/>
              <a:t>Tworzyciel Serwerów </a:t>
            </a:r>
          </a:p>
          <a:p>
            <a:pPr algn="ctr"/>
            <a:r>
              <a:rPr lang="en-PL" i="1" dirty="0"/>
              <a:t>(Chatbot)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E9981D2-03B7-35A8-D849-414ACDCB2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211256" y="3790679"/>
            <a:ext cx="725658" cy="70512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7E4D02-47D7-BF89-91F1-D4AF3485644F}"/>
              </a:ext>
            </a:extLst>
          </p:cNvPr>
          <p:cNvCxnSpPr>
            <a:cxnSpLocks/>
          </p:cNvCxnSpPr>
          <p:nvPr/>
        </p:nvCxnSpPr>
        <p:spPr>
          <a:xfrm>
            <a:off x="4170028" y="4020612"/>
            <a:ext cx="10322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198A409-4812-6F09-8B9F-DABAF8A5A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5665" y="925719"/>
            <a:ext cx="759600" cy="75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54F36A-7C4E-34E1-33E6-BC8F4A4D9226}"/>
              </a:ext>
            </a:extLst>
          </p:cNvPr>
          <p:cNvSpPr txBox="1"/>
          <p:nvPr/>
        </p:nvSpPr>
        <p:spPr>
          <a:xfrm>
            <a:off x="5222561" y="1681087"/>
            <a:ext cx="154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Polly</a:t>
            </a:r>
          </a:p>
          <a:p>
            <a:pPr algn="ctr"/>
            <a:r>
              <a:rPr lang="en-PL" i="1" dirty="0"/>
              <a:t>Text-to-Speech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EB52-7ADA-39EF-D471-4A007706D9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68444" y="2912546"/>
            <a:ext cx="10322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84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2598831" y="3848100"/>
            <a:ext cx="13090337" cy="219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</a:pPr>
            <a:r>
              <a:rPr lang="en-US" sz="4000" spc="114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Krok</a:t>
            </a:r>
            <a:r>
              <a:rPr lang="en-US" sz="4000" spc="114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2</a:t>
            </a:r>
          </a:p>
          <a:p>
            <a:pPr algn="ctr">
              <a:lnSpc>
                <a:spcPts val="5720"/>
              </a:lnSpc>
            </a:pPr>
            <a:endParaRPr lang="en-US" sz="4000" spc="114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>
              <a:lnSpc>
                <a:spcPts val="5720"/>
              </a:lnSpc>
            </a:pPr>
            <a:r>
              <a:rPr lang="en-US" sz="5720" spc="114" dirty="0" err="1">
                <a:solidFill>
                  <a:srgbClr val="FFFFF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Czyny</a:t>
            </a:r>
            <a:r>
              <a:rPr lang="en-US" sz="5720" spc="114" dirty="0">
                <a:solidFill>
                  <a:srgbClr val="FFFFF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 a </a:t>
            </a:r>
            <a:r>
              <a:rPr lang="en-US" sz="5720" spc="114" dirty="0" err="1">
                <a:solidFill>
                  <a:srgbClr val="FFFFF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nie</a:t>
            </a:r>
            <a:r>
              <a:rPr lang="en-US" sz="5720" spc="114" dirty="0">
                <a:solidFill>
                  <a:srgbClr val="FFFFF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 </a:t>
            </a:r>
            <a:r>
              <a:rPr lang="en-US" sz="5720" spc="114" dirty="0" err="1">
                <a:solidFill>
                  <a:srgbClr val="FFFFF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gadanie</a:t>
            </a:r>
            <a:r>
              <a:rPr lang="en-US" sz="5720" spc="114" dirty="0">
                <a:solidFill>
                  <a:srgbClr val="FFFFF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82661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3">
            <a:extLst>
              <a:ext uri="{FF2B5EF4-FFF2-40B4-BE49-F238E27FC236}">
                <a16:creationId xmlns:a16="http://schemas.microsoft.com/office/drawing/2014/main" id="{B84E799D-47C1-E8CD-66A9-8AB87FD5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665" y="3649537"/>
            <a:ext cx="759600" cy="75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5F97E8-2868-17FF-B716-298F0D1A80EA}"/>
              </a:ext>
            </a:extLst>
          </p:cNvPr>
          <p:cNvSpPr txBox="1"/>
          <p:nvPr/>
        </p:nvSpPr>
        <p:spPr>
          <a:xfrm>
            <a:off x="4855426" y="4495800"/>
            <a:ext cx="2192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Lex</a:t>
            </a:r>
          </a:p>
          <a:p>
            <a:pPr algn="ctr"/>
            <a:r>
              <a:rPr lang="en-PL" i="1" dirty="0"/>
              <a:t>Tworzyciel Serwerów </a:t>
            </a:r>
          </a:p>
          <a:p>
            <a:pPr algn="ctr"/>
            <a:r>
              <a:rPr lang="en-PL" i="1" dirty="0"/>
              <a:t>(Chatbot)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E9981D2-03B7-35A8-D849-414ACDCB2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211256" y="3790679"/>
            <a:ext cx="725658" cy="70512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7E4D02-47D7-BF89-91F1-D4AF3485644F}"/>
              </a:ext>
            </a:extLst>
          </p:cNvPr>
          <p:cNvCxnSpPr>
            <a:cxnSpLocks/>
          </p:cNvCxnSpPr>
          <p:nvPr/>
        </p:nvCxnSpPr>
        <p:spPr>
          <a:xfrm>
            <a:off x="4170028" y="4020612"/>
            <a:ext cx="10322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198A409-4812-6F09-8B9F-DABAF8A5A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5665" y="925719"/>
            <a:ext cx="759600" cy="75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54F36A-7C4E-34E1-33E6-BC8F4A4D9226}"/>
              </a:ext>
            </a:extLst>
          </p:cNvPr>
          <p:cNvSpPr txBox="1"/>
          <p:nvPr/>
        </p:nvSpPr>
        <p:spPr>
          <a:xfrm>
            <a:off x="5222561" y="1681087"/>
            <a:ext cx="154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Polly</a:t>
            </a:r>
          </a:p>
          <a:p>
            <a:pPr algn="ctr"/>
            <a:r>
              <a:rPr lang="en-PL" i="1" dirty="0"/>
              <a:t>Text-to-Speech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8EB52-7ADA-39EF-D471-4A007706D9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68444" y="2912546"/>
            <a:ext cx="10322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F72AA76C-4B08-1148-3A25-BCE5724E2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77200" y="3619500"/>
            <a:ext cx="762000" cy="76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7FDDB8-030C-4A89-4B7E-11F93EC00BAF}"/>
              </a:ext>
            </a:extLst>
          </p:cNvPr>
          <p:cNvSpPr txBox="1"/>
          <p:nvPr/>
        </p:nvSpPr>
        <p:spPr>
          <a:xfrm>
            <a:off x="7388363" y="4381500"/>
            <a:ext cx="2139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b="1" dirty="0"/>
              <a:t>Lambda</a:t>
            </a:r>
          </a:p>
          <a:p>
            <a:pPr algn="ctr"/>
            <a:r>
              <a:rPr lang="en-PL" i="1" dirty="0"/>
              <a:t>Tworzyciel Serwerów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FE4DE8-5898-2477-1D57-D43B641379BE}"/>
              </a:ext>
            </a:extLst>
          </p:cNvPr>
          <p:cNvCxnSpPr>
            <a:cxnSpLocks/>
          </p:cNvCxnSpPr>
          <p:nvPr/>
        </p:nvCxnSpPr>
        <p:spPr>
          <a:xfrm>
            <a:off x="6670361" y="4029337"/>
            <a:ext cx="10322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Graphic 60">
            <a:extLst>
              <a:ext uri="{FF2B5EF4-FFF2-40B4-BE49-F238E27FC236}">
                <a16:creationId xmlns:a16="http://schemas.microsoft.com/office/drawing/2014/main" id="{D2989A3B-BC34-0190-93EE-9B5B783BB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35" y="95563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60">
            <a:extLst>
              <a:ext uri="{FF2B5EF4-FFF2-40B4-BE49-F238E27FC236}">
                <a16:creationId xmlns:a16="http://schemas.microsoft.com/office/drawing/2014/main" id="{4C975C10-C97B-BE4A-DB53-DDC9FB984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161" y="94623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60">
            <a:extLst>
              <a:ext uri="{FF2B5EF4-FFF2-40B4-BE49-F238E27FC236}">
                <a16:creationId xmlns:a16="http://schemas.microsoft.com/office/drawing/2014/main" id="{0E592B9F-550E-3CFA-C642-C5585DE1B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666" y="145123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60">
            <a:extLst>
              <a:ext uri="{FF2B5EF4-FFF2-40B4-BE49-F238E27FC236}">
                <a16:creationId xmlns:a16="http://schemas.microsoft.com/office/drawing/2014/main" id="{7F234F09-C054-A49A-57E4-277601396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96" y="145123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8F200FF-FD84-CEA8-B521-2331E4A46F6F}"/>
              </a:ext>
            </a:extLst>
          </p:cNvPr>
          <p:cNvSpPr txBox="1"/>
          <p:nvPr/>
        </p:nvSpPr>
        <p:spPr>
          <a:xfrm>
            <a:off x="7928477" y="1943243"/>
            <a:ext cx="1094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sz="1400" i="1" dirty="0"/>
              <a:t>Serwery EC2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EEF873-D6BA-924F-E482-11F0F6142A8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6844" y="2870374"/>
            <a:ext cx="1032234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38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2598831" y="3848100"/>
            <a:ext cx="13090337" cy="219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</a:pPr>
            <a:r>
              <a:rPr lang="en-US" sz="4000" spc="114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Krok</a:t>
            </a:r>
            <a:r>
              <a:rPr lang="en-US" sz="4000" spc="114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3</a:t>
            </a:r>
          </a:p>
          <a:p>
            <a:pPr algn="ctr">
              <a:lnSpc>
                <a:spcPts val="5720"/>
              </a:lnSpc>
            </a:pPr>
            <a:endParaRPr lang="en-US" sz="4000" spc="114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>
              <a:lnSpc>
                <a:spcPts val="5720"/>
              </a:lnSpc>
            </a:pPr>
            <a:r>
              <a:rPr lang="en-US" sz="5720" spc="114" dirty="0" err="1">
                <a:solidFill>
                  <a:srgbClr val="FFFFF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Mógłbym</a:t>
            </a:r>
            <a:r>
              <a:rPr lang="en-US" sz="5720" spc="114" dirty="0">
                <a:solidFill>
                  <a:srgbClr val="FFFFF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 do </a:t>
            </a:r>
            <a:r>
              <a:rPr lang="en-US" sz="5720" spc="114" dirty="0" err="1">
                <a:solidFill>
                  <a:srgbClr val="FFFFF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Ciebie</a:t>
            </a:r>
            <a:r>
              <a:rPr lang="en-US" sz="5720" spc="114" dirty="0">
                <a:solidFill>
                  <a:srgbClr val="FFFFF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 </a:t>
            </a:r>
            <a:r>
              <a:rPr lang="en-US" sz="5720" spc="114" dirty="0" err="1">
                <a:solidFill>
                  <a:srgbClr val="FFFFF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zadzownić</a:t>
            </a:r>
            <a:r>
              <a:rPr lang="en-US" sz="5720" spc="114" dirty="0">
                <a:solidFill>
                  <a:srgbClr val="FFFFF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7339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</TotalTime>
  <Words>162</Words>
  <Application>Microsoft Macintosh PowerPoint</Application>
  <PresentationFormat>Custom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Amazon Ember</vt:lpstr>
      <vt:lpstr>Calibri</vt:lpstr>
      <vt:lpstr>Amazon Ember Medium</vt:lpstr>
      <vt:lpstr>Arial</vt:lpstr>
      <vt:lpstr>Amazon Ember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Budujemy bezserwerową aplikacje z wykorzystaniem sztucznej inteligencji</dc:title>
  <cp:lastModifiedBy>Microsoft Office User</cp:lastModifiedBy>
  <cp:revision>20</cp:revision>
  <dcterms:created xsi:type="dcterms:W3CDTF">2006-08-16T00:00:00Z</dcterms:created>
  <dcterms:modified xsi:type="dcterms:W3CDTF">2023-01-23T21:16:29Z</dcterms:modified>
  <dc:identifier>DAEMLXWADFE</dc:identifier>
</cp:coreProperties>
</file>